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C19604-79DC-4499-B828-00D6A3EB06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EFEB38-C165-46F5-99E0-DD95C515E5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Relationship between action potential duration (APD90) and basic pacing cycle length (BCL) for the NAP and AFAP. Model simulations yield the curves shown in the left panel. The right panel shows corresponding experimental relationships obtained from an atrial tissue preparation. The graph is based on data from Boutjidir et al.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33D90E-2D01-4834-A6D0-BD59DAC9D3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03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2, May 1999, Pages 477–489, </a:t>
            </a:r>
            <a:r>
              <a:rPr lang="en-US" altLang="en-US" sz="1000">
                <a:solidFill>
                  <a:srgbClr val="333333"/>
                </a:solidFill>
                <a:hlinkClick r:id="rId3"/>
              </a:rPr>
              <a:t>https://doi.org/10.1016/S0008-6363(99)00034-6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Relationship between action potential duration (APD</a:t>
            </a:r>
            <a:r>
              <a:rPr lang="en-US" altLang="en-US" b="0" baseline="-25000"/>
              <a:t>90</a:t>
            </a:r>
            <a:r>
              <a:rPr lang="en-US" altLang="en-US" b="0"/>
              <a:t>) and basic pacing cycle length (BCL)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Relationship between action potential duration (APD90) and basic pacing cycle length (BCL)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2024-04-26T05:06:58Z</dcterms:modified>
</cp:coreProperties>
</file>