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AA6DA-F310-43A1-B82B-84B408C71B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02A27-FB37-42B5-A8D6-C4F4F6997A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A9D29B-2142-4309-981B-720A83F7CD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2024-04-26T13:26:35Z</dcterms:modified>
</cp:coreProperties>
</file>