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9BB0ED8-2502-426C-B3A9-6818F50AA9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25639B-C273-4589-9D0B-5EC62829B9C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current traces (A) from side-to-side coupled pairs from NZ (left), OP (center) and CCP (right). Positive and negative currents in cell 2 are shown in response to Vt of +10 and −10 mV (as marked) (5 s duration) applied to cell 1 while the membrane voltage of cell 2 was maintained at 0 mV. (B) Microscopic images of the side-to-side coupled cell pairs from each of the regions above. Scale bars for images: 20 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2006,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6572ED-D906-4CA4-A4D9-25B9B2A2639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j.cardiores.2006.07.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72, Issue 2, November 2006, Pages 241–249,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https://doi.org/10.1016/j.cardiores.2006.07.005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Representative current traces (A) from side-to-side coupled pairs from NZ (left), OP (center) and CCP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Representative current traces (A) from side-to-side coupled pairs from NZ (left), OP (center) and CCP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2024-09-19T09:38:16Z</dcterms:modified>
</cp:coreProperties>
</file>