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60EB45-36D2-4B35-A698-7B62ACC768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4A3265-9E43-476A-BA71-6F1023C838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current traces (A) from side-to-side coupled pairs from NZ (left), OP (center) and CCP (right). Positive and negative currents in cell 2 are shown in response to Vt of +10 and −10 mV (as marked) (5 s duration) applied to cell 1 while the membrane voltage of cell 2 was maintained at 0 mV. (B) Microscopic images of the side-to-side coupled cell pairs from each of the regions above. Scale bars for images: 20 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2006,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F1E77E-0506-42B1-8CD3-A21D848D62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6.07.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72, Issue 2, November 2006, Pages 241–249,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https://doi.org/10.1016/j.cardiores.2006.07.005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Representative current traces (A) from side-to-side coupled pairs from NZ (left), OP (center) and CCP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Representative current traces (A) from side-to-side coupled pairs from NZ (left), OP (center) and CCP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2024-05-08T18:13:45Z</dcterms:modified>
</cp:coreProperties>
</file>