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60C94-C55A-4FCD-94A5-45E7F32DE3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04022-5ED5-45F4-B0A7-42B1273778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current traces (A) from side-to-side coupled pairs from NZ (left), OP (center) and CCP (right). Positive and negative currents in cell 2 are shown in response to Vt of +10 and −10 mV (as marked) (5 s duration) applied to cell 1 while the membrane voltage of cell 2 was maintained at 0 mV. (B) Microscopic images of the side-to-side coupled cell pairs from each of the regions above. Scale bars for images: 20 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D7BDF-467D-4467-984C-EAD18406A9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7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72, Issue 2, November 2006, Pages 241–249,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Representative current traces (A) from side-to-side coupled pairs from NZ (left), OP (center) and CCP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Representative current traces (A) from side-to-side coupled pairs from NZ (left), OP (center) and CCP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2024-09-20T05:53:19Z</dcterms:modified>
</cp:coreProperties>
</file>