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2AB95-BDD3-4315-8806-24802268D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763D6-BFA3-4061-89BF-6DDB92B5C2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Lineage tree reconstruction of fibroblasts to neurons transdifferentiation: (A) Two-dimensional diffusion map embedding of cells together with the reconstructed lineage tree (tree support nodes shown in black). We observe a single bifurcated tree containing three branches corresponding to fibroblasts, neurons and myocytes. (B) Pairwise Pearson’s correlation coefficients for gene expression profiles using imputed (green) and non-imputed (red) values. The dashed line at x = 0 represents the separation between positively and negatively correlated genes. The dashed line at x = 0.9 points at the threshold for reconstructing the GCN in Figure 8. (C) Pseudotime gene expression profile of differentially expressed gene in myocytes. (D) Pseudotime gene expression profile of a differentially expressed gene in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D1DEB-0A0D-463A-92AE-AA43311422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z7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47, Issue 17, 26 September 2019, Pages 8961–8974,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https://doi.org/10.1093/nar/gkz706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Lineage tree reconstruction of fibroblasts to neurons transdifferentiation: (A) Two-dimensional diffusion map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Lineage tree reconstruction of fibroblasts to neurons transdifferentiation: (A) Two-dimensional diffusion map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2024-05-02T06:00:46Z</dcterms:modified>
</cp:coreProperties>
</file>