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EAA07C-06EC-46FA-85E2-47EB8C501F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9AFCCD-0C01-4A6A-8FA8-1A1883198D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Statistical significance of the LI (inserted formula) corresponding to short- (A) and long-range (B) FCD in the left (L) and right (R) hemispheres. Color patterns (T-scores) highlight the statistical significance of rightward (red–yellow) and leftward (blue–cyan) asymmetries. Statistical analyses: 1-way ANOVA. Histograms reflect the LI probability distribution across subjects and exemplify the relative percent FCD asymmetry in temporal (Heschl's gyrus) and occipital (posterior petalia) cortices. Sample: 913 subjects.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2011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29964A-7664-46A2-AF0D-0FE4E9EAA3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6, June 2012, Pages 1455–1462,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Statistical significance of the LI (inserted formula) corresponding to short- (A) and long-range (B) FCD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Statistical significance of the LI (inserted formula) corresponding to short- (A) and long-range (B) FCD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2024-09-18T20:05:28Z</dcterms:modified>
</cp:coreProperties>
</file>