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43C66-B417-46EB-AA94-7F202794FB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89FBB-7FD1-431C-A215-41AE718D3E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Statistical significance of the LI (inserted formula) corresponding to short- (A) and long-range (B) FCD in the left (L) and right (R) hemispheres. Color patterns (T-scores) highlight the statistical significance of rightward (red–yellow) and leftward (blue–cyan) asymmetries. Statistical analyses: 1-way ANOVA. Histograms reflect the LI probability distribution across subjects and exemplify the relative percent FCD asymmetry in temporal (Heschl's gyrus) and occipital (posterior petalia) cortices. Sample: 913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78CCC-061E-48F0-98E5-59C5C5F969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6, June 2012, Pages 1455–1462,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Statistical significance of the LI (inserted formula) corresponding to short- (A) and long-range (B) FCD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Statistical significance of the LI (inserted formula) corresponding to short- (A) and long-range (B) FCD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2024-05-08T20:55:16Z</dcterms:modified>
</cp:coreProperties>
</file>