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ABCA77A-370B-4A57-9EC3-6E11261AC17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ACB115-FCBE-446F-9921-FA7FB6AA4D6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Statistical significance of the LI (inserted formula) corresponding to short- (A) and long-range (B) FCD in the left (L) and right (R) hemispheres. Color patterns (T-scores) highlight the statistical significance of rightward (red–yellow) and leftward (blue–cyan) asymmetries. Statistical analyses: 1-way ANOVA. Histograms reflect the LI probability distribution across subjects and exemplify the relative percent FCD asymmetry in temporal (Heschl's gyrus) and occipital (posterior petalia) cortices. Sample: 913 subjects.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2011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7A89A78-491D-48EA-A5E6-5A9753692DA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23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6, June 2012, Pages 1455–1462,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https://doi.org/10.1093/cercor/bhr230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Statistical significance of the LI (inserted formula) corresponding to short- (A) and long-range (B) FCD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Statistical significance of the LI (inserted formula) corresponding to short- (A) and long-range (B) FCD 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2024-09-20T18:02:37Z</dcterms:modified>
</cp:coreProperties>
</file>