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D1108-AB9A-4539-8D2B-C2B3D8CF3F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69017-01D8-4F8A-A7DF-1F794CB4F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84 stars showing long period variability in STEREO/HI-1 data. V932 Sco was excluded from the table as it is a known Orion variable and the new and unclassified variables are more likely to be Miras or semiregular variables, making this table a resource of known and probable LPV stars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BF2AE-7950-47B8-9035-03ECF9348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4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2, 21 October 2012, Pages 816–832,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https://doi.org/10.1111/j.1365-2966.2012.21445.x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84 stars showing long period variability in STEREO/HI-1 data. V932 Sco was excluded from the table as it is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84 stars showing long period variability in STEREO/HI-1 data. V932 Sco was excluded from the table as it is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2024-04-26T04:12:00Z</dcterms:modified>
</cp:coreProperties>
</file>