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55D46A-EBA2-473E-9087-5F0D513B0F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98219-4C85-4A13-817D-39C6CB0B4D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Characteristic pontine-predominant MRI characteristics of CLIPPERS syndrome. MRI brain with gadolinium showing foci of pontine enhancement with a curvilinear pattern highly suggestive of a perivascular distribution in all eight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D61DC-CE75-46B8-830A-F06FFA00DFA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MRI findings outside of primary brainstem abnormalities. Similar foci of gadolinium enhancement seen in upper thoracic cord (A), upper cervical cord (B), mid-lower thoracic cord (C) and basal ganglia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D61DC-CE75-46B8-830A-F06FFA00DFA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Progression of lesions over 6 months in Patient 3. MRI brain (T1 weighted post gadolinium) at presentation shows asymmetric enhancement in the left pons and right mesencephalon (A, top panels), which progressed over 6 months (B, bottom panels) to become more extensive and symmetric.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D61DC-CE75-46B8-830A-F06FFA00DFA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Neuropathology from Patients 1, 2, and 5. Marked perivascular and parenchymal lymphocytic infiltrates in the white matter (haematoxylin and eosin stain), for Patients 1 (A × 100, B × 200), 2 (D × 40, E × 200), and 5 (G × 100). The lymphocytic infiltrate was composed predominantly of CD3 positive (T) lymphocytes in all cases (Patient 1, C × 400; Patient 2, F × 400; Patient 5, H × 200); similar pathology was demonstrated in Patient 6 (results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D61DC-CE75-46B8-830A-F06FFA00DFA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Marked reduction in extent of gadolinium enhancement following immunotherapy in Patient 2. Axial T1 MRI brain with gadolinium. (A) At time of relapse, off of all immunosuppressive therapy and prior to brain biopsy. (B) Near complete resolution of gadolinium enhancing lesions following chronic oral prednisone. (C) Recurrent gadolinium enhancing lesions following discontinuation of prednisone. (D) Improvement and stability for over 1.5 years on methotrexate monotherapy.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D61DC-CE75-46B8-830A-F06FFA00DFA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16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16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16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q16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q164"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9, September 2010, Pages 2626–2634, </a:t>
            </a:r>
            <a:r>
              <a:rPr lang="en-US" altLang="en-US" sz="1000">
                <a:solidFill>
                  <a:srgbClr val="333333"/>
                </a:solidFill>
                <a:hlinkClick r:id="rId3"/>
              </a:rPr>
              <a:t>https://doi.org/10.1093/brain/awq164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Characteristic pontine-predominant MRI characteristics of CLIPPERS syndrome. MRI brain with gadolinium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23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9, September 2010, Pages 2626–2634, </a:t>
            </a:r>
            <a:r>
              <a:rPr lang="en-US" altLang="en-US" sz="1000">
                <a:solidFill>
                  <a:srgbClr val="333333"/>
                </a:solidFill>
                <a:hlinkClick r:id="rId3"/>
              </a:rPr>
              <a:t>https://doi.org/10.1093/brain/awq164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MRI findings outside of primary brainstem abnormalities. Similar foci of gadolinium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0727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9, September 2010, Pages 2626–2634, </a:t>
            </a:r>
            <a:r>
              <a:rPr lang="en-US" altLang="en-US" sz="1000">
                <a:solidFill>
                  <a:srgbClr val="333333"/>
                </a:solidFill>
                <a:hlinkClick r:id="rId3"/>
              </a:rPr>
              <a:t>https://doi.org/10.1093/brain/awq164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Progression of lesions over 6 months in Patient 3. MRI brain (T1 weighted post gadolinium) at 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9, September 2010, Pages 2626–2634, </a:t>
            </a:r>
            <a:r>
              <a:rPr lang="en-US" altLang="en-US" sz="1000">
                <a:solidFill>
                  <a:srgbClr val="333333"/>
                </a:solidFill>
                <a:hlinkClick r:id="rId3"/>
              </a:rPr>
              <a:t>https://doi.org/10.1093/brain/awq164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Neuropathology from Patients 1, 2, and 5. Marked perivascular and parenchymal lymphocytic infiltrates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9, September 2010, Pages 2626–2634, </a:t>
            </a:r>
            <a:r>
              <a:rPr lang="en-US" altLang="en-US" sz="1000">
                <a:solidFill>
                  <a:srgbClr val="333333"/>
                </a:solidFill>
                <a:hlinkClick r:id="rId3"/>
              </a:rPr>
              <a:t>https://doi.org/10.1093/brain/awq164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Marked reduction in extent of gadolinium enhancement following immunotherapy in Patient 2. Axial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Characteristic pontine-predominant MRI characteristics of CLIPPERS syndrome. MRI brain with gadolinium ...</vt:lpstr>
      <vt:lpstr>Figure 2 Representative MRI findings outside of primary brainstem abnormalities. Similar foci of gadolinium ...</vt:lpstr>
      <vt:lpstr>Figure 3 Progression of lesions over 6 months in Patient 3. MRI brain (T1 weighted post gadolinium) at presentation ...</vt:lpstr>
      <vt:lpstr>Figure 4 Neuropathology from Patients 1, 2, and 5. Marked perivascular and parenchymal lymphocytic infiltrates in the ...</vt:lpstr>
      <vt:lpstr>Figure 5 Marked reduction in extent of gadolinium enhancement following immunotherapy in Patient 2. Axial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2024-04-26T19:33:06Z</dcterms:modified>
</cp:coreProperties>
</file>