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A8B2D-EFEF-4E16-AA0E-4D39E77F2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A63DE-0CEF-4FFB-B547-10F9196AA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and pharmacological inhibition of VEGFR-2 impairs VEGF-induced actin polymerization. (A) HCAEC were transfected with siVEGFR-2 and scrambled siRNA using nucleofector. After 48 h, RNA was extracted and the expression of VEGFR-2 mRNA was detected using reverse transcription–polymerase chain reaction. GAPDH was used as internal control. The data shown represent means ± SD of three independent experiments performed in triplicates. Statistical analysis is done using unpaired t-test. Statistical analysis was done using one-sample test, *indicates P &lt; 0.05. (B) HCAEC were transfected with siVEGFR-2 and scrambled siRNA using nucleofector. After 48 h, VEGFR-2 was immunoprecipitated from 250 µg of protein and detected using western blotting. Twenty-five micrograms of the total lysates was used to detect β-actin. Images are representative of four independent experiments with consistent results. (C and D) Immunofluorescence was performed after 40 h after siRNA knockdown of VEGFR-2 on unstimulated and VEGF-A (15 ng/mL)-stimulated HCAEC. Polymerized actin was labelled with FITC-labelled phalloidin, and images were taken using fluorescence microscope. Representative pictures of three independent experiments are shown. The included size bars represent 100 µm. Fluorescence intensity was quantified using Image J software and is depicted in (D). The data shown represent means ± SD of three independent experiments performed in triplicates. Statistical analysis was done using one-way analysis of variance, followed by the Holm–Sidak method, *indicates P &lt; 0.05. (E and F) Immunofluorescence was performed on serum-starved-unstimulated and VEGF-A (15 ng/mL)-stimulated HCAEC. VEGFR-2 kinase activity was blocked by treating the cells with 60 µM SU1498 for 2 h. Polymerized actin was labelled with FITC-labelled phalloidin, and images were taken using fluorescence microscope. Representative pictures of three independent experiments are shown. The included size bars represent 100 µm. Fluorescence intensity was quantified using Image J software and depicted in (F). The data shown represent means ± SD of three independent experiments performed in triplicates. Statistical analysis was done using one-way analysis of variance, followed by the Holm–Sidak method, *indicates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A9461-E62B-4D44-9230-0361BCD67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u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104, Issue 2, 1 November 2014, Pages 315–325,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https://doi.org/10.1093/cvr/cvu204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Genetic and pharmacological inhibition of VEGFR-2 impairs VEGF-induced actin polymerization. (A) HCAEC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Genetic and pharmacological inhibition of VEGFR-2 impairs VEGF-induced actin polymerization. (A) HCAEC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2024-04-26T17:06:09Z</dcterms:modified>
</cp:coreProperties>
</file>