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D96D8-111D-4363-B15C-6DBFA00842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333BC-6B61-41EE-BBFC-99C94B1E9D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Distribution Functions of Reported and Calculated Saving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2007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15FE8-7DE2-45EA-9E79-16AAE239C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Consumption and Income Profiles by Skill Class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2007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15FE8-7DE2-45EA-9E79-16AAE239CE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ep/gp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ep/gp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59, Issue 4, October 2007, Pages 606–640,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Cumulative Distribution Functions of Reported and Calculated Saving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06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59, Issue 4, October 2007, Pages 606–640,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Consumption and Income Profiles by Skill Class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313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Cumulative Distribution Functions of Reported and Calculated Saving
</vt:lpstr>
      <vt:lpstr>Fig. 2. Consumption and Income Profiles by Skill Class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2024-04-26T03:29:28Z</dcterms:modified>
</cp:coreProperties>
</file>