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6C9956-2928-4685-9AF5-97F13DDF98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A4B25F-6BAB-4955-8447-98676508D9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depicting the potential signaling and impact on utrophin A expression of the combinatorial treatment. AMPK activation by AICAR activates PGC-1α expression in muscle. Upon coactivation, PGC-1α and TFs (e.g. PPARβ/δ and GABP) stimulate utrophin A transcription. P38 activation by heparin mediates a decrease in the functional availability of the RNA-binding protein KSRP, which is involved in ARE-mediated decay of utrophin A transcripts. This decrease in the functional availability of KSRP is achieved by: (1) an increase in its phosphorylation status which promotes its sequestration by the regulatory protein 14-3-3; and (2) a decrease in its expression. Simultaneous activation of these pathways by AICAR and heparin leads to an additive effect on utrophin A expression in dystrophic muscle.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795BBA-8F67-4921-85D9-5599498A76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24–43,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Model depicting the potential signaling and impact on utrophin A expression of the combinatorial treatment.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Model depicting the potential signaling and impact on utrophin A expression of the combinatorial treatment.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2024-04-26T14:22:11Z</dcterms:modified>
</cp:coreProperties>
</file>