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D88F79-58A7-4D55-838E-E39C83A7D0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E14ADB-6C66-4644-B2D9-B6E2F1F1CB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of VD-selective cells. They illustrate, in the VD dimension, the 6 categories of disparity-selective cells initially proposed for HD (see text and Fig. 4). The raster plots show the spikes occurrence as a function of time (relative to stimulus onset, temporal resolution of 1 ms) for the different angular values of VD tested. The corresponding tuning curves are constructed by plotting the mean visual activity (in spikes per second) recorded during 500 ms following stimulus onset. The vertical bars are standard errors. The horizontal dashed lines indicate the mean spontaneous activity preceding stimulus onset. The central or peripheral location of the cell's RF is given above the tuning curve.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C9F8ED-2D85-434F-BAAB-1781954000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1260–1273, </a:t>
            </a:r>
            <a:r>
              <a:rPr lang="en-US" altLang="en-US" sz="1000">
                <a:solidFill>
                  <a:srgbClr val="333333"/>
                </a:solidFill>
                <a:hlinkClick r:id="rId3"/>
              </a:rPr>
              <a:t>https://doi.org/10.1093/cercor/bhl050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of VD-selective cells. They illustrate, in the VD dimension, the 6 categories of disparity-selective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Examples of VD-selective cells. They illustrate, in the VD dimension, the 6 categories of disparity-selective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2024-04-26T18:57:49Z</dcterms:modified>
</cp:coreProperties>
</file>