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31AA3F5-FA07-471F-857F-B8D2EECA05E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78232B2-C061-4D7B-8032-BA0B8E153CC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CONSORT flow diagram of study participants.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1727A1-1CA9-4DAB-81B0-6FE8600F5985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Proportion of patients on statins at enrolment.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1727A1-1CA9-4DAB-81B0-6FE8600F5985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Proportion of patients on statins at enrolment based on enrolling investigator's subspecialty. Also reported are proportions based on the presence of concomitant CAD or not. CAD indicates coronary artery disease.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1727A1-1CA9-4DAB-81B0-6FE8600F5985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Subgroup analysis of the effect of statin use on the composite adverse limb outcome at 4 years. CI, confidence intervals; HR, hazard ratio.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Published on behalf of the European Society of Cardiology. All rights reserved. © The Author 2014. For permissions please email: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41727A1-1CA9-4DAB-81B0-6FE8600F5985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urheartj/ehu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eurheartj/ehu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eurheartj/ehu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eurheartj/ehu080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41, 1 November 2014, Pages 2864–2872,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 </a:t>
            </a:r>
            <a:r>
              <a:rPr lang="en-US" altLang="en-US" b="0"/>
              <a:t>CONSORT flow diagram of study participants.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25800" y="1371600"/>
            <a:ext cx="269079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41, 1 November 2014, Pages 2864–2872,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 </a:t>
            </a:r>
            <a:r>
              <a:rPr lang="en-US" altLang="en-US" b="0"/>
              <a:t>Proportion of patients on statins at enrolment.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3415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41, 1 November 2014, Pages 2864–2872,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 </a:t>
            </a:r>
            <a:r>
              <a:rPr lang="en-US" altLang="en-US" b="0"/>
              <a:t>Proportion of patients on statins at enrolment based on enrolling investigator's subspecialty. Also reported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3241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Heart J</a:t>
            </a:r>
            <a:r>
              <a:rPr lang="en-US" altLang="en-US" sz="1000">
                <a:solidFill>
                  <a:srgbClr val="333333"/>
                </a:solidFill>
              </a:rPr>
              <a:t>, Volume 35, Issue 41, 1 November 2014, Pages 2864–2872,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https://doi.org/10.1093/eurheartj/ehu080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 </a:t>
            </a:r>
            <a:r>
              <a:rPr lang="en-US" altLang="en-US" b="0"/>
              <a:t>Subgroup analysis of the effect of statin use on the composite adverse limb outcome at 4 years. CI,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993900" y="1371600"/>
            <a:ext cx="5149158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 1 CONSORT flow diagram of study participants.
</vt:lpstr>
      <vt:lpstr>Figure 2 Proportion of patients on statins at enrolment.
</vt:lpstr>
      <vt:lpstr>Figure 3 Proportion of patients on statins at enrolment based on enrolling investigator's subspecialty. Also reported ...</vt:lpstr>
      <vt:lpstr>Figure 4 Subgroup analysis of the effect of statin use on the composite adverse limb outcome at 4 years. CI,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2024-04-26T08:09:47Z</dcterms:modified>
</cp:coreProperties>
</file>