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D8789-E66F-4C0D-B4C0-FB896AE4CE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954566-B8E5-497B-A900-3127B329D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D8BA6-0630-43EE-8ADA-90F99E90E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2024-05-08T01:28:06Z</dcterms:modified>
</cp:coreProperties>
</file>