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7E2D64-52C8-456D-BF6F-B011C7D868A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35DFBF-310C-4A2E-8306-1B3E4FAD22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C50BF9-61AD-4013-B3F8-690E73C3D8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2024-09-19T08:55:23Z</dcterms:modified>
</cp:coreProperties>
</file>