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EF2918-6345-4F48-A2A0-E58B0F4A3E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73F26C-94B6-455F-8674-6D2F68DAA4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FB53E3-BC5A-4AB3-BF2A-982541EDEA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2024-09-20T03:57:18Z</dcterms:modified>
</cp:coreProperties>
</file>