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F06DD2-F1B4-4033-846F-D600C2EA41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6DCF9-78AC-40F0-88A0-8FB3DAC553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B2632-82F0-431C-BA45-0F3E24BB46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2024-04-26T20:06:50Z</dcterms:modified>
</cp:coreProperties>
</file>