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D7C47-77C4-47C3-8A8B-2B5EC838F2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F71E8-61D6-4665-9DB4-15BC157821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1F755-C3F5-496F-8B2F-AFC68FC67A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2024-04-26T06:03:56Z</dcterms:modified>
</cp:coreProperties>
</file>