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A82CCD-77D7-4D1D-B7FC-5F8FA83F3B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6A76CF-2C3F-497B-8E7D-3B648A01B4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4. Total per cent accuracy for the automated CMA parcellation (integrated across each cortical hemisphere). Top row: histogram of per cent accuracy for the left (left) and right (right) hemispheres. Bottom row: cumulative histograms for the same.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193862-77B1-494A-925B-024320DD3B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2004, Pages 11–22,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4. Total per cent accuracy for the automated CMA parcellation (integrated across each cortical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4. Total per cent accuracy for the automated CMA parcellation (integrated across each cortical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2024-04-26T13:03:31Z</dcterms:modified>
</cp:coreProperties>
</file>