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EF1DBD-9A76-4B4C-A7B8-1C5832859C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C08E3A-8F71-41DC-84E5-B5FAFADD73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Enhancement effect at population level. (A) Black dots represent cells that had excited responses, and black crosses represent cells that had inhibited responses. Dashed line is x = y. Solid lines are the linear regression based on the first principal component. The legend indicates the number of cells (N), significance of paired t-test (pTT), slope (k), and intercept (b) of regression, when target is moving toward versus away from the RF. (B) Distribution of Toward–Away differences for cells with excited responses. (C) Same for cells with inhibited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A00FE-D9A6-4F52-9FF0-1AFEC3C9D8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918–928, </a:t>
            </a:r>
            <a:r>
              <a:rPr lang="en-US" altLang="en-US" sz="1000">
                <a:solidFill>
                  <a:srgbClr val="333333"/>
                </a:solidFill>
                <a:hlinkClick r:id="rId3"/>
              </a:rPr>
              <a:t>https://doi.org/10.1093/cercor/bhl002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Enhancement effect at population level. (A) Black dots represent cells that had excited responses, and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Enhancement effect at population level. (A) Black dots represent cells that had excited responses, and black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2024-04-26T22:39:32Z</dcterms:modified>
</cp:coreProperties>
</file>