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67E7D-75EA-4A81-953D-56A30FB8D5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727519-F92A-4EBF-B16B-6E4B90867B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Ankyrin R recruited to membrane by β-III spectrin. (A) Sagittal cerebellar sections independently immunostained for β-III spectrin or ankyrin R at P3, 7 and 14. (B) Immunoblot analysis of cerebellar homogenates from P3, 7 and 14 animals. (C) Representative confocal images of HEK 293T cells transfected with SBD-GFP or AnkR-GFP only. (D) Representative confocal image of cell transfected with myc-tagged β-III spectrin only and immunostained using anti-c-myc antibody. (E) Immunoblot analysis of untransfected HEK 293T cells and ankyrin R transfected cell homogenates probed with anti-AnkR antibody. (F) Cells cotransfected with myc-tagged β-III spectrin and either SBD-GFP or AnkR-GFP. Cells immunostained using anti-c-myc antibody (red). Degree of colocalization shown both by residual map (right column), with cyan representing highest, and histogram of red and green fluorescence intensity through the cell. All images are representative of at least three independent experiments [PCL, Purkinje cell layer; scale bar, 50 μm (A), 10 μm (C, D,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5AB561-86F4-46A8-B473-D4A698BBC5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14, 15 July 2014, Pages 3875–3882, </a:t>
            </a:r>
            <a:r>
              <a:rPr lang="en-US" altLang="en-US" sz="1000">
                <a:solidFill>
                  <a:srgbClr val="333333"/>
                </a:solidFill>
                <a:hlinkClick r:id="rId3"/>
              </a:rPr>
              <a:t>https://doi.org/10.1093/hmg/ddu103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Ankyrin R recruited to membrane by β-III spectrin. (A) Sagittal cerebellar sections independently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Ankyrin R recruited to membrane by β-III spectrin. (A) Sagittal cerebellar sections independently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2024-04-27T04:40:20Z</dcterms:modified>
</cp:coreProperties>
</file>