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E2E080-1CD3-440E-AAE4-4F557179AE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AD056A-C12B-4A22-9BCA-8A43CA1718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Backpropagating AP signal amplitude as a function of spine neck length. Scatterplot of the amplitude of optical signals related to bAPs recorded from the spine head and parent dendrite from 4 groups of spines with different neck length. Raw values (left) and normalized spine signals (right) are shown (mean ± SD).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3BDB3F-7E54-4065-AF65-F0A56EA1A8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2014, Pages 385–395,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Backpropagating AP signal amplitude as a function of spine neck length. Scatterplot of the amplitude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Backpropagating AP signal amplitude as a function of spine neck length. Scatterplot of the amplitude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2024-09-19T02:59:51Z</dcterms:modified>
</cp:coreProperties>
</file>