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7E70A-DFDF-41B4-9302-30B0B88DEF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76261-93B8-4DAF-BF13-FA90F7251B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Backpropagating AP signal amplitude as a function of spine neck length. Scatterplot of the amplitude of optical signals related to bAPs recorded from the spine head and parent dendrite from 4 groups of spines with different neck length. Raw values (left) and normalized spine signals (right) are shown (mean ± SD).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B1032-1B46-4286-8ECB-CC9D8F237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Backpropagating AP signal amplitude as a function of spine neck length. Scatterplot of the amplitude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Backpropagating AP signal amplitude as a function of spine neck length. Scatterplot of the amplitude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2024-05-08T16:50:38Z</dcterms:modified>
</cp:coreProperties>
</file>