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1CB41A-D616-4684-B9E6-99B7933D84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65B56E-0038-46A7-B6FE-7A2EBFFAA3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Backpropagating AP signal amplitude as a function of spine neck length. Scatterplot of the amplitude of optical signals related to bAPs recorded from the spine head and parent dendrite from 4 groups of spines with different neck length. Raw values (left) and normalized spine signals (right) are shown (mean ± SD).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F0B6CD-BD00-4387-8BEB-2A52D8A1F1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385–395,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Backpropagating AP signal amplitude as a function of spine neck length. Scatterplot of the amplitude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Backpropagating AP signal amplitude as a function of spine neck length. Scatterplot of the amplitude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2024-09-20T05:36:35Z</dcterms:modified>
</cp:coreProperties>
</file>