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F7193-2F22-46F4-A7A9-87D9235E8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9D672-D883-4517-A53B-70DA7AA8CC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in mortality with combination angiotensin receptor blocker plus angiotensin converting-enzyme inhibitor therapy in (A) the Candesartan in Heart Failure-Assessment of Reduction in Mortality and Morbidity-Added (CHARM-Added)31 and (B) the Valsartan in Acute Myocardial Infarction Trial (VALIANT).30 Reproduced with permission from Pfeffer et al.30 and McMurray et al.31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00B64-E001-4EF0-A920-62B101D021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suppl_F, December 2009, Pages F3–F8,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Reduction in mortality with combination angiotensin receptor blocker plus angiotensin converting-enzyme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Reduction in mortality with combination angiotensin receptor blocker plus angiotensin converting-enzyme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2024-04-27T00:31:55Z</dcterms:modified>
</cp:coreProperties>
</file>