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5F59BC-512C-4BBF-A85F-4F6ED1CA0B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696358-92A4-4A8D-958D-E1AD1A6B1D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572926-0EDE-42ED-9925-488F90BF98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2024-05-07T23:39:56Z</dcterms:modified>
</cp:coreProperties>
</file>