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A9E6EB-45BD-43BC-B01D-749E0685578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3A6B5C-741E-4C7C-B6BE-726E790484D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736D36-5147-45BF-A4BC-1E47FFD75DD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2024-09-19T09:34:43Z</dcterms:modified>
</cp:coreProperties>
</file>