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DFE1C2-9C7A-4CE5-9615-7F4F2EAEB7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B240EF-7D2E-4D31-8570-7E18CADFD7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487D79-FF39-47CB-B44B-1343D01C84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2024-09-20T01:13:24Z</dcterms:modified>
</cp:coreProperties>
</file>