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B5B91-6E0A-467E-AE35-5E86AA8F17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C11B9-DB76-4DA0-846B-8AFEB9B286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4. 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neutralizing anti‐TNF‐α antibody at a concentration of 0.1 µg/ml effectively down‐regulated (A) MIF mRNA and (B) MIF protein synthesis in cultured HMC incubated with pIgA or mIgA (at a concentration of 100 µg/ml) from IgAN patients or healthy controls. Asterisks signify a reduction following treatment with anti‐TNF‐α antibody at a P value of &lt;0.001. The results represent the mean±SD of five separate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Renal Association–European Dialysis and Transplant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99052-8E3A-4A9C-86F0-9F9A72761F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18.1.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2003, Pages 36–45,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https://doi.org/10.1093/ndt/18.1.36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4.  </a:t>
            </a:r>
            <a:r>
              <a:rPr lang="en-US" altLang="en-US" b="0"/>
              <a:t>A neutralizing anti‐TNF‐α antibody at a concentration of 0.1 µg/ml effectively down‐regulated (A) MIF 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 4.  A neutralizing anti‐TNF‐α antibody at a concentration of 0.1 µg/ml effectively down‐regulated (A) MIF mRNA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2024-04-26T16:08:59Z</dcterms:modified>
</cp:coreProperties>
</file>