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8BADA-4396-4334-9EE3-70E69678C1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26B67E-9340-47B2-86B1-33084D01F2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schematic of the 2 conditions in the oculomotor capture task. In each trial, 1 of 4 circles on an imaginary circle around fixation changed color (the circles at 15.00 and 21.00 h never changed color). In half of the trials, a gray rectangular distractor was presented above or below the circles at 15.00 and 21.00 h in the visual field opposite to the target.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D59D5-E265-4F45-9F2E-EE73C5DF50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4, April 2013, Pages 824–832,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schematic of the 2 conditions in the oculomotor capture task. In each trial, 1 of 4 circles on an imaginary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schematic of the 2 conditions in the oculomotor capture task. In each trial, 1 of 4 circles on an imaginary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2024-04-26T03:20:21Z</dcterms:modified>
</cp:coreProperties>
</file>