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3442E3D-595C-4CAD-A031-532AB537F740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7C7BB31-4071-4757-9E5E-B73FF121435F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Table 3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Multivariable analysis of risk factors for severe pulmonary coccidioidomycosis (CM), compared with those for mild CM.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2001 by the Infectious Diseases Society of America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D4E8B3E-FC46-4411-ABD8-D0E5FA176498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86/319203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Clin Infect Dis</a:t>
            </a:r>
            <a:r>
              <a:rPr lang="en-US" altLang="en-US" sz="1000">
                <a:solidFill>
                  <a:srgbClr val="333333"/>
                </a:solidFill>
              </a:rPr>
              <a:t>, Volume 32, Issue 5, 1 March 2001, Pages 708–714,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https://doi.org/10.1086/319203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Table 3 </a:t>
            </a:r>
            <a:r>
              <a:rPr lang="en-US" altLang="en-US" b="0"/>
              <a:t>Multivariable analysis of risk factors for severe pulmonary coccidioidomycosis (CM), compared with those for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Table 3 Multivariable analysis of risk factors for severe pulmonary coccidioidomycosis (CM), compared with those for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2024-09-19T09:07:28Z</dcterms:modified>
</cp:coreProperties>
</file>