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42E3D-595C-4CAD-A031-532AB537F74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C7BB31-4071-4757-9E5E-B73FF12143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Multivariable analysis of risk factors for severe pulmonary coccidioidomycosis (CM), compared with those for mild CM.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4E8B3E-FC46-4411-ABD8-D0E5FA1764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92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32, Issue 5, 1 March 2001, Pages 708–714,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https://doi.org/10.1086/319203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Multivariable analysis of risk factors for severe pulmonary coccidioidomycosis (CM), compared with those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Multivariable analysis of risk factors for severe pulmonary coccidioidomycosis (CM), compared with those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2024-09-19T09:07:28Z</dcterms:modified>
</cp:coreProperties>
</file>