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1698E-C3E9-48B2-A8A0-49296EFEAF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6ED77-AC7F-4E41-A5EB-D5348F74F0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Multivariable analysis of risk factors for severe pulmonary coccidioidomycosis (CM), compared with those for mild CM.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24EA9-3901-462A-869D-F55855DEF5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92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32, Issue 5, 1 March 2001, Pages 708–714,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https://doi.org/10.1086/319203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Multivariable analysis of risk factors for severe pulmonary coccidioidomycosis (CM), compared with those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Multivariable analysis of risk factors for severe pulmonary coccidioidomycosis (CM), compared with those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2024-05-08T19:09:00Z</dcterms:modified>
</cp:coreProperties>
</file>