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F35866-E58A-4474-8B16-58483BEE32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FD4D7F-4EE6-47C3-8BE5-7787421FD54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Examples of OCT‐3/4 staining in normal and dysgenetic human gonads. Scale bar =50 µm. ( A ) An indifferent gonad (XY) at 8 weeks gestation: primordial germ cells are still migrating (specimen fixed in Stieve’s fluid). ( B ) Fetal ovary at 9½ weeks gestation. ( C ) Fetal testis at 10 weeks gestation. ( D ) Infant testis from a 9 month old 45,XY female with the androgen insensitivity syndrome, note numerous OCT‐3/4‐positive gonocytes. ( E1 ) Normal pre‐pubertal testis of a 6 year old boy, no OCT‐3/4 positive cells present; ( E2 ) the same specimen showing a clear staining for AMH in Sertoli cells. ( F1 ) Testicular compartment in a ovotestis from a 14 month old individual; gonocytes are OCT‐3/4 positive; ( F2 ) oocytes in the ovarian compartment of the same ovotestis are negative (specimen fixed in Stieve’s fluid). ( G ) gonadoblastoma in a 9 year old individual with mixed gonadal dysgenesis. ( H ) Dysgenetic tubules with undifferentiated Sertoli cells and abnormal spermatogonia (OCT‐3/4 negative) in a young infertile man. ( I , J ) Testicular specimens with carcinoma in situ (CIS) from young adult men ( I ) fixed in paraformaldehyde, ( J ) fixed in Stieve’s fluid; note the lack of staining in non‐malignant germ cells in the adjacent tubules with preserved spermatogenesis.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European Society of Human Reproduction and Embryology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FDE187-9FB7-41DC-A42A-42C621A816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h26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19, Issue 6, 1 June 2004, Pages 1338–1344,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https://doi.org/10.1093/humrep/deh265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Examples of OCT‐3/4 staining in normal and dysgenetic human gonads. Scale bar =50 µm. ( A ) An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Examples of OCT‐3/4 staining in normal and dysgenetic human gonads. Scale bar =50 µm. ( A ) An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2024-04-26T21:21:26Z</dcterms:modified>
</cp:coreProperties>
</file>