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D8F5FE-C9ED-469F-876A-2A46F1DE56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FC4563-27F9-4519-BD72-F05013E1FE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Age-related differences in the macro- and microstructural properties of the ILF. The volume of both the right (a) and left (e) ILF, as indexed by the mean cubic volume within the fasciculus, increased significantly with age. Similarly, the microstructural properties of the ILF exhibited age-related differences, such that the MD and RD decreased significantly with age in both the right (b and c) and left (f and g) hemispheres. In contrast, the AD was stable across the age range (d and h). This pattern of results suggests that the right and left ILF are becoming increasingly more myelinated with 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4D8A99-D473-42BA-925B-10848B527A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2964–2980, </a:t>
            </a:r>
            <a:r>
              <a:rPr lang="en-US" altLang="en-US" sz="1000">
                <a:solidFill>
                  <a:srgbClr val="333333"/>
                </a:solidFill>
                <a:hlinkClick r:id="rId3"/>
              </a:rPr>
              <a:t>https://doi.org/10.1093/cercor/bht152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Age-related differences in the macro- and microstructural properties of the ILF. The volume of both the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Age-related differences in the macro- and microstructural properties of the ILF. The volume of both the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2024-04-27T00:42:03Z</dcterms:modified>
</cp:coreProperties>
</file>