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AD37F-2BBC-4E49-A5A7-2BEE2E5A12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B26EF-2D28-4D00-8E36-5F5022889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Paired measurements of anti-Xa activity and activated partial thromboplastin time (APTT) were performed on 569 samples obtained from 149 patients receiving unfractionated heparin therapy and plotted as a x-y scatterplot. Linear regression analysis between the 2 measurements shows that the correlation was low (r = 0.61; 95% confidence interval, 0.56–0.66). The shaded gray area highlights measurements of anti-Xa in the therapeutic range (0.3–0.7 IU/mL).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022A2-B08F-4F14-AE87-D795780560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Plasma samples with varying activities of factor II (FII) and factor VIII (FVIII) were prepared from pooled plasma that was serially diluted with FII- or FVIII-deficient plasma. Unfractionated heparin therapy (UFH) was added in varying concentrations, and activated partial thromboplastin time (APTT) was measured. In the therapeutic ranges of UFH (0.3–0.7 IU/mL), decreasing the activity of both FII (A) and FVIII (B) resulted in increasing prolongation of APTT.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022A2-B08F-4F14-AE87-D795780560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022A2-B08F-4F14-AE87-D7957805600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endogenous thrombin potential (ETP) with activated partial thromboplastin time (APTT) and anti-Xa. Decreasing ETP correlates with increasing (A) anti-Xa and (B) APTT; however, coefficient of correlation is poor (A, r = −0.63; B, r = −0.44) C, Heparin activity as measured by anti-Xa correlates closely with change in ETP (r = 0.69). ∆ETP is the change in ETP at baseline and after heparin treatment. D, ∆ETP correlates well with heparin activity as measured by anti-Xa in samples with normal factor VIII and factor II activity (r = 0.83).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022A2-B08F-4F14-AE87-D7957805600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022A2-B08F-4F14-AE87-D7957805600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S6OW6DYNOGNH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S6OW6DYNOGNH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309/AJCPS6OW6DYNOGNH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309/AJCPS6OW6DYNOGNH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309/AJCPS6OW6DYNOGNH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139, Issue 4, April 2013, Pages 450–456,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https://doi.org/10.1309/AJCPS6OW6DYNOGNH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Paired measurements of anti-Xa activity and activated partial thromboplastin time (APTT) were performed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51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139, Issue 4, April 2013, Pages 450–456,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https://doi.org/10.1309/AJCPS6OW6DYNOGNH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Plasma samples with varying activities of factor II (FII) and factor VIII (FVIII) were prepared from pooled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532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139, Issue 4, April 2013, Pages 450–456,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https://doi.org/10.1309/AJCPS6OW6DYNOGNH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726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139, Issue 4, April 2013, Pages 450–456,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https://doi.org/10.1309/AJCPS6OW6DYNOGNH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Correlation of endogenous thrombin potential (ETP) with activated partial thromboplastin time (APTT)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397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139, Issue 4, April 2013, Pages 450–456,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https://doi.org/10.1309/AJCPS6OW6DYNOGNH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711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13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Paired measurements of anti-Xa activity and activated partial thromboplastin time (APTT) were performed on ...</vt:lpstr>
      <vt:lpstr>Figure 2 Plasma samples with varying activities of factor II (FII) and factor VIII (FVIII) were prepared from pooled ...</vt:lpstr>
      <vt:lpstr>Slide 3</vt:lpstr>
      <vt:lpstr>Figure 4 Correlation of endogenous thrombin potential (ETP) with activated partial thromboplastin time (APTT) and ...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2024-04-26T10:28:23Z</dcterms:modified>
</cp:coreProperties>
</file>