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95B82C-66EC-4E58-8DFC-BD7B649CBA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D4714-FDBE-4011-9AB2-0AC8BE86AE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A4BDFB-3750-419C-8563-B552882A20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2024-04-26T16:54:56Z</dcterms:modified>
</cp:coreProperties>
</file>