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9D578-663F-412B-B169-590D262E97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35920-EE52-43FB-B841-12AFB11BF9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45D47-BA9F-4DA0-A50C-BABC7C81F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2024-04-26T01:02:28Z</dcterms:modified>
</cp:coreProperties>
</file>