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4C044-F60C-4D62-92E7-339DD71AEA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5B073-0AC0-4C35-AE1F-8734CFA996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Waterfall plot showing maximal prostate-specific antigen (PSA) response (%) from baseline during subsequent docetaxel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4C8C9-50D7-43BF-A160-6459096110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v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45, Issue 8, August 2015, Pages 774–779,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https://doi.org/10.1093/jjco/hyv070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Waterfall plot showing maximal prostate-specific antigen (PSA) response (%) from baseline during subsequent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Waterfall plot showing maximal prostate-specific antigen (PSA) response (%) from baseline during subsequent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2024-04-26T14:52:27Z</dcterms:modified>
</cp:coreProperties>
</file>