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CD0E49-752F-4AD1-892A-D99C94F5DE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62816-630B-4EC2-8025-A7E2937E90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351C3-E5E0-4E69-B421-3786ACE48E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2024-04-27T03:16:51Z</dcterms:modified>
</cp:coreProperties>
</file>