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3E089-986C-4555-A30A-C485CFAEEB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8719A-0B25-4DF8-86AC-3977B81CA1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Mutagenicity of B[ a ]P at different concentrations in transgenic cell lines. V79MZ cells genetically modified to express hCYP1A1 (V79MZh1A1), or V79MZh1A1 cells further modified to express both hCYP1A1 and hGSTP1 (V79MZh1A1/P1-23) were exposed to 100, 300 or 600 nM B[ a ]P for 48 h, and the hprt mutagenicity assay was performed as described in Materials and methods. Legend: open bars, V79MZ control; filled bars, V79MZh1A1; cross-hatched bars, V79MZh1A1/hGSTP1-23. Results are the mean ± standard deviation (SD) of at least four independent assays.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D25E8-9D17-49B2-B290-90C7AFEB7B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Time course of B[ a ]P mutagenicity in transgenic cell lines. V79MZ cells genetically modified to express hCYP1A1 (V79MZh1A1), or V79MZh1A1 cells further modified to express both hCYP1A1 and hGSTP1 (V79MZh1A1/P1-23) were exposed to 300 nM B[ a ]P for the indicated times, and the hprt mutagenicity assay was performed as described in Materials and methods. Symbols: open squares, V79MZ control; filled circles, V79MZh1A1; open circles, V79MZh1A1/hGSTP1-23. Results are the mean ± SD of at least three independent assays.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D25E8-9D17-49B2-B290-90C7AFEB7B0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Mutagenicity of B[ a ]P-7,8-dihydrodiol enantiomers at different concentrations in transgenic cell lines. V79MZ cells (open bars) genetically modified to express hCYP1A1 (V79MZh1A1; filled bars), or V79MZh1A1 cells further modified to express both hCYP1A1 and hGSTP1 (V79MZh1A1/P1-23, cross-hatched bars) were exposed to 3, 10, 30 or 100 nM (+)-B[ a ]P-7,8-diol ( A ) or (−)-B[ a ]P-7,8-diol ( B ) for 48 h, and the hprt mutagenicity assay was performed as described in Materials and methods. Results are presented as the mean ± SD of at least three independent experiments.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D25E8-9D17-49B2-B290-90C7AFEB7B0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Total cellular macromolecular alkylation in transgenic cell lines exposed to 3H-B[ a ]P. V79MZ cells genetically modified to express hCYP1A1 (V79MZh1A1), or V79MZh1A1 cells further modified to express both hCYP1A1 and hGSTP1 (V79MZh1A1/P1-23) were exposed to 100 nM 3 H-B[ a ]P for 48 h, and total cellular adducts were measured as described in Materials and methods. Results are presented as the mean ± SD of at least three independent experiments.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D25E8-9D17-49B2-B290-90C7AFEB7B0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Total DNA adducts in transgenic cell lines exposed to 3H-B[ a ]P. Cells were exposed to 100 nM 3 H-B[ a ]P for the indicated times, DNA was isolated and analyzed as described in Materials and methods, and results were expressed as pMol/mg DNA. Legend: open bars, V79MZ control; filled bars, V79MZh1A1; cross-hatched bars, V79MZh1A1/hGSTP1-23. Results are the mean ± SD of at least three independent experiments.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D25E8-9D17-49B2-B290-90C7AFEB7B0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Analysis of B[ a ]P-DNA adducts in transgenic cell lines by 32P-post-labeling. Cells were treated with vehicle (upper figures) or 100 nM B[ a ]P (lower figures) for the indicated times, and DNA was isolated and adducts were identified and measured by 32 P-post-labeling as described in Materials and methods. Cell lines: ( A and B ) V79MZ control; ( C and D ) V79MZh1A1; ( E and F ) V79MZh1A1/hGSTP1-23. Arrow, migration position of the N2-guanine-BPDE adduct.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D25E8-9D17-49B2-B290-90C7AFEB7B0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l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l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bgl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arcin/bgl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arcin/bgl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arcin/bgl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2007, Pages 207–214,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Mutagenicity of B[ a ]P at different concentrations in transgenic cell lines. V79MZ cells genetically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30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2007, Pages 207–214,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Time course of B[ a ]P mutagenicity in transgenic cell lines. V79MZ cells genetically modified to express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23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2007, Pages 207–214,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Mutagenicity of B[ a ]P-7,8-dihydrodiol enantiomers at different concentrations in transgenic cell lines.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2007, Pages 207–214,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Total cellular macromolecular alkylation in transgenic cell lines exposed to 3H-B[ a ]P. V79MZ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71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2007, Pages 207–214,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 Total DNA adducts in transgenic cell lines exposed to 3H-B[ a ]P. Cells were exposed to 100 nM </a:t>
            </a:r>
            <a:r>
              <a:rPr lang="en-US" altLang="en-US" b="0" baseline="30000"/>
              <a:t>3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11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2007, Pages 207–214,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https://doi.org/10.1093/carcin/bgl125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Analysis of B[ a ]P-DNA adducts in transgenic cell lines by 32P-post-labeling. Cells were treated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5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Mutagenicity of B[ a ]P at different concentrations in transgenic cell lines. V79MZ cells genetically ...</vt:lpstr>
      <vt:lpstr>Fig. 2 Time course of B[ a ]P mutagenicity in transgenic cell lines. V79MZ cells genetically modified to express ...</vt:lpstr>
      <vt:lpstr>Fig. 3 Mutagenicity of B[ a ]P-7,8-dihydrodiol enantiomers at different concentrations in transgenic cell lines. ...</vt:lpstr>
      <vt:lpstr>Fig. 4 Total cellular macromolecular alkylation in transgenic cell lines exposed to 3H-B[ a ]P. V79MZ cells ...</vt:lpstr>
      <vt:lpstr>Fig. 5  Total DNA adducts in transgenic cell lines exposed to 3H-B[ a ]P. Cells were exposed to 100 nM 3 ...</vt:lpstr>
      <vt:lpstr>Fig. 6 Analysis of B[ a ]P-DNA adducts in transgenic cell lines by 32P-post-labeling. Cells were treated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2024-04-27T03:27:45Z</dcterms:modified>
</cp:coreProperties>
</file>