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F924B7-8BDF-4771-B448-A88FC5EC5D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B113FD-96B6-4D66-927C-DD9EF0F37F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Theoretical item with discrimination (α) = 2.0 and difficulty (β) = 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10DD4D-2F12-4241-B77C-CA3078BB21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r0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26, Issue 5, August 2011, Pages 434–444,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https://doi.org/10.1093/arclin/acr042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Theoretical item with discrimination (α) = 2.0 and difficulty (β) = 0.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Theoretical item with discrimination (α) = 2.0 and difficulty (β) = 0.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2024-04-26T06:07:42Z</dcterms:modified>
</cp:coreProperties>
</file>