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329476-2568-45EC-AA84-77BF50120B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3777B7-CAB4-4B95-BE78-71E83C5BD0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Bland–Altman plot showing total Finger Tapping Test (FTT) dominant-hand score (x-axis) and its difference from Trials 3–5 dominant-hand mean score (y-axis). The middle, top, and bottom horizontal lines represent the mean difference and ±1.96 SD (95% confidence interval),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2015. This work is written by (a) US Government employee(s)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5F1E09-B73D-4DC6-A28B-E5B81AD178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u0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30, Issue 2, March 2015, Pages 99–104,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https://doi.org/10.1093/arclin/acu091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Bland–Altman plot showing total Finger Tapping Test (FTT) dominant-hand score (x-axis) and its difference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Bland–Altman plot showing total Finger Tapping Test (FTT) dominant-hand score (x-axis) and its difference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2024-04-26T23:16:02Z</dcterms:modified>
</cp:coreProperties>
</file>