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08556A8-2250-4E62-A5D9-785157036EC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372E0EE-357E-4D0A-9599-55F5B6FEC13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5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Mean (±SE) relatedness between breeding pairs compared with that between all opposite sex pairs of adults in all groups (n = 16 groups)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International Society for Behavioral Ecology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EBF799F-23EB-41E9-9210-92D8895B99D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beheco/arg040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Behav Ecol</a:t>
            </a:r>
            <a:r>
              <a:rPr lang="en-US" altLang="en-US" sz="1000">
                <a:solidFill>
                  <a:srgbClr val="333333"/>
                </a:solidFill>
              </a:rPr>
              <a:t>, Volume 14, Issue 4, July 2003, Pages 472–480,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https://doi.org/10.1093/beheco/arg040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5 </a:t>
            </a:r>
            <a:r>
              <a:rPr lang="en-US" altLang="en-US" b="0"/>
              <a:t>Mean (±SE) relatedness between breeding pairs compared with that between all opposite sex pairs of adults in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5 Mean (±SE) relatedness between breeding pairs compared with that between all opposite sex pairs of adults in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2024-09-20T13:10:06Z</dcterms:modified>
</cp:coreProperties>
</file>