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F547F-C245-401F-903B-02653325B6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B1B83D-3A50-4B1E-845E-7D09B61F11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(±SE) relatedness between breeding pairs compared with that between all opposite sex pairs of adults in all groups (n = 16 groups)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25D176-D9C2-40FF-A524-325C6D70A4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g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2003, Pages 472–480,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Mean (±SE) relatedness between breeding pairs compared with that between all opposite sex pairs of adults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Mean (±SE) relatedness between breeding pairs compared with that between all opposite sex pairs of adults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2024-05-10T06:56:44Z</dcterms:modified>
</cp:coreProperties>
</file>