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556A8-2250-4E62-A5D9-785157036E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2E0EE-357E-4D0A-9599-55F5B6FEC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relatedness between breeding pairs compared with that between all opposite sex pairs of adults in all groups (n = 16 groups)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F799F-23EB-41E9-9210-92D8895B99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Mean (±SE) relatedness between breeding pairs compared with that between all opposite sex pairs of adults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Mean (±SE) relatedness between breeding pairs compared with that between all opposite sex pairs of adults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2024-09-20T13:10:06Z</dcterms:modified>
</cp:coreProperties>
</file>