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D60DF3-C609-4FC8-A07E-EB7972435D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7026E-B08E-4962-9341-E0A692A3A8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± SE and peak ± SE serum progesterone concentrations in female cynomolgus monkeys exhibit a significant effect for linear trend across tertiles of social status using the combined estimate for the Baseline (n = 55) and Treatment phases (n = 93): mean progesterone ± SE (F2,88 = 3.47, P &lt; 0.04); peak progesterone ± SE (F2,88 = 3.37, P &lt; 0.04).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of Human Reproduction and Embryology. All rights reserved.
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0CF96-0EE8-4B85-88B6-F990A53026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q2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25, Issue 12, December 2010, Pages 3083–3094,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https://doi.org/10.1093/humrep/deq288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Mean ± SE and peak ± SE serum progesterone concentrations in female cynomolgus monkeys exhibit a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Mean ± SE and peak ± SE serum progesterone concentrations in female cynomolgus monkeys exhibit a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2024-04-26T01:02:30Z</dcterms:modified>
</cp:coreProperties>
</file>