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03B93-D5D4-4478-AF86-390E4EA112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CDB2C8-FCCA-4849-86C8-2C0063984B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Results of a systematic review results regarding clinical outcomes at 9–12 months for bare metal stents (BMS), early and new drug-eluting stents (DES)—median rates per 100 person-years. Median rates and inter-quartile range per 100 person-year for the clinical endpoints all-cause death, myocardial infarction, target-lesion revascularization, and definite stent thrombosis. (B) Systematic review of median, inter-quartile range, and cumulative frequency of in-stent late lumen loss for bare metal stents, early and new drug-eluting stents (reprinted with kind permission from Byrne et al.9).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2016.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927E03-48E6-4572-9CD8-FC38D4EB4F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v7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37, Issue 4, 21 January 2016, Pages 335–343,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https://doi.org/10.1093/eurheartj/ehv708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(A) Results of a systematic review results regarding clinical outcomes at 9–12 months for bare metal stents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(A) Results of a systematic review results regarding clinical outcomes at 9–12 months for bare metal stents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2024-04-26T08:12:45Z</dcterms:modified>
</cp:coreProperties>
</file>