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09A31-1B82-493B-92BE-9C5C6BC869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E2A46-8EE8-473D-848D-E384429AC6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measurement procedure of SWS parameters (fast polarizations, time delays).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59F47-4A2F-4066-BB9C-EE033200DC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74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163, Issue 1, October 2005, Pages 252–264,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https://doi.org/10.1111/j.1365-246X.2005.02743.x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Flowchart showing the measurement procedure of SWS parameters (fast polarizations, time delays).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Flowchart showing the measurement procedure of SWS parameters (fast polarizations, time delays).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2024-04-26T20:31:19Z</dcterms:modified>
</cp:coreProperties>
</file>