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BF0F73-2295-4741-BB9A-13C11CB12F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DD3A23-1D05-40C8-8AFE-2ADA72C7D6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 and timing of the auditory stimulation. BENs are presented binaurally and in a random sequence. The TS is presented monaurally randomly either to the left or the right ear. In 90% of trials, TS is continuous (standard TS). In 10% of trials, TS contains a temporal gap (target TS) at variable positions (see text for details). BENs have duration of 3.0 s, TS has duration of 0.7 s. TS onset is 2.0 s delayed compared with BEN onset. The sound onset asynchrony between 2 subsequent TSs is fixed to 3.0 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3F366B-7787-4165-A6D6-E3AF6118C5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1440–1447,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Concept and timing of the auditory stimulation. BENs are presented binaurally and in a random sequence.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Concept and timing of the auditory stimulation. BENs are presented binaurally and in a random sequence.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2024-09-18T23:12:14Z</dcterms:modified>
</cp:coreProperties>
</file>