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C00F88-1287-4A10-9AF8-70CF64F4DC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3C3480-E084-49EA-B090-791A66DD1B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Concept and timing of the auditory stimulation. BENs are presented binaurally and in a random sequence. The TS is presented monaurally randomly either to the left or the right ear. In 90% of trials, TS is continuous (standard TS). In 10% of trials, TS contains a temporal gap (target TS) at variable positions (see text for details). BENs have duration of 3.0 s, TS has duration of 0.7 s. TS onset is 2.0 s delayed compared with BEN onset. The sound onset asynchrony between 2 subsequent TSs is fixed to 3.0 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B79C54-8EB8-4F71-8F0C-E9B8052781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6, June 2009, Pages 1440–1447,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Concept and timing of the auditory stimulation. BENs are presented binaurally and in a random sequence.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Concept and timing of the auditory stimulation. BENs are presented binaurally and in a random sequence.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2024-05-08T18:05:12Z</dcterms:modified>
</cp:coreProperties>
</file>