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EAF987-655C-4DE1-A0A3-17991A9349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8445B8-46D1-4E06-9229-FFD2E81204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 and timing of the auditory stimulation. BENs are presented binaurally and in a random sequence. The TS is presented monaurally randomly either to the left or the right ear. In 90% of trials, TS is continuous (standard TS). In 10% of trials, TS contains a temporal gap (target TS) at variable positions (see text for details). BENs have duration of 3.0 s, TS has duration of 0.7 s. TS onset is 2.0 s delayed compared with BEN onset. The sound onset asynchrony between 2 subsequent TSs is fixed to 3.0 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F2DD0D-8090-4F5D-BACB-5E5E6FF837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1440–1447,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Concept and timing of the auditory stimulation. BENs are presented binaurally and in a random sequence.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Concept and timing of the auditory stimulation. BENs are presented binaurally and in a random sequence.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2024-09-20T02:06:33Z</dcterms:modified>
</cp:coreProperties>
</file>