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0DDC3-532B-44B9-882F-E870B3197F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DA3C1-367C-4D0D-A343-63FE7A2A15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Stereo view of refined omit electron density map contoured at 3σ for 2→8 pentasaccharide bisphosphate (Table I, h), showing the four ordered residues: the terminal Kdo, Kdo2, Kdo3 and the glucosamine 4-phosphate residues.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3E993-052E-411D-B250-99B01FC9CC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r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21, Issue 8, August 2011, Pages 1049–1059,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https://doi.org/10.1093/glycob/cwr041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Stereo view of refined omit electron density map contoured at 3σ for 2→8 pentasaccharide bisphosphate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Stereo view of refined omit electron density map contoured at 3σ for 2→8 pentasaccharide bisphosphate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2024-04-26T07:15:59Z</dcterms:modified>
</cp:coreProperties>
</file>