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870B5-5680-4660-9041-0BC052E5E6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048BE-E551-47C5-9587-1E5059841E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Analysis of types of errors and their causes. The most prevalent type of error occurred in the free-text category and accounted for 64 percent of all errors. The laboratory data had the most correct data. The cause of error was attributed to emergency department nurse charting (light shading) for 77 percent of errors and to system errors (dark shading) for the rest.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4F4391-4A79-4F04-BF99-D3DBEC6D6C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jamia.2000.0070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7, Issue 1, January 2000, Pages 55–65, </a:t>
            </a:r>
            <a:r>
              <a:rPr lang="en-US" altLang="en-US" sz="1000">
                <a:solidFill>
                  <a:srgbClr val="333333"/>
                </a:solidFill>
                <a:hlinkClick r:id="rId3"/>
              </a:rPr>
              <a:t>https://doi.org/10.1136/jamia.2000.0070055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Analysis of types of errors and their causes. The most prevalent type of error occurred in the free-text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Analysis of types of errors and their causes. The most prevalent type of error occurred in the free-text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2024-04-26T13:55:22Z</dcterms:modified>
</cp:coreProperties>
</file>