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D36A6C-EDDB-44C0-B988-43EF282C41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AC1BB1-84D3-4C73-B369-5AAD20F1B2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Right lung weight after 6 days of treatment with aerosols of saline (control), squalamine or colistin (n = 8 for each group). Box plots represent the median and 25th and 75th percentiles; bars represent the 5th and 95th percentiles.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British Society for Antimicrobial Chemotherapy.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7BBD4E-2D93-48DD-B17F-0CDCA0DDCB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s2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67, Issue 10, October 2012, Pages 2452–2458,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https://doi.org/10.1093/jac/dks230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Right lung weight after 6 days of treatment with aerosols of saline (control), squalamine or colistin (n = 8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Right lung weight after 6 days of treatment with aerosols of saline (control), squalamine or colistin (n = 8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2024-04-26T17:10:41Z</dcterms:modified>
</cp:coreProperties>
</file>