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3F95A-07A1-4BA7-A4E1-8A79751F59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B28B9-3187-4324-B233-7349B71D40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74A6F-F7A9-4857-85FB-B9E65E97A5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2024-04-27T04:59:25Z</dcterms:modified>
</cp:coreProperties>
</file>