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3277FF-7A1F-4F18-8315-296A1671D1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32946F-233C-42E0-A18A-F49F5E4E27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Definition of the ROI in subject I. On the cortex convexity, only the opercular and triangular parts of the IFG are visible. The deep portion of frontal operculum (cortical band between the lateral opercular part of IFG and the anterior insula) is indicated in the sagittal slice. arlf, denotes ascending branch of the lateral fissure; ds, diagonal sulcus; hrlf, horizontal branch of the lateral fissure; ifs, inferior frontal sulcus; prcs, precentral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1A3000-2AA6-49D5-802A-D1EF70C39D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816–825, </a:t>
            </a:r>
            <a:r>
              <a:rPr lang="en-US" altLang="en-US" sz="1000">
                <a:solidFill>
                  <a:srgbClr val="333333"/>
                </a:solidFill>
                <a:hlinkClick r:id="rId3"/>
              </a:rPr>
              <a:t>https://doi.org/10.1093/cercor/bhk034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Definition of the ROI in subject I. On the cortex convexity, only the opercular and triangular parts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Definition of the ROI in subject I. On the cortex convexity, only the opercular and triangular parts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2024-04-26T10:02:02Z</dcterms:modified>
</cp:coreProperties>
</file>