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40E261-4738-4BA7-8147-66601A44A7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BEA30-9669-4159-8E57-618F1C7957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Graphical representation of the extraction algorithm with reference string R and sample string S, with the recursion showing a common substring in the suffixes (suf), but not in the prefixes (pre). The wavy lines denote the LCS during that iteration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B7383-389F-47F8-998C-F0D46CBB0A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of the extraction algorithm per chromosome on a desktop PC (3.4 GHz and 16 GB RAM)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B7383-389F-47F8-998C-F0D46CBB0AB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HGVS Description lengths of the extraction algorithm per chromosome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B7383-389F-47F8-998C-F0D46CBB0AB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HGVS operators for Chromosome 2 (NCBI36 versus GRCh37)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B7383-389F-47F8-998C-F0D46CBB0AB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v4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v4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ioinformatics/btv4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ioinformatics/btv4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31, Issue 23, December 2015, Pages 3751–3757,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https://doi.org/10.1093/bioinformatics/btv443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Graphical representation of the extraction algorithm with reference string R and sample string S,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93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31, Issue 23, December 2015, Pages 3751–3757,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https://doi.org/10.1093/bioinformatics/btv443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Performance of the extraction algorithm per chromosome on a desktop PC (3.4 GHz and 16 GB RAM)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087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31, Issue 23, December 2015, Pages 3751–3757,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https://doi.org/10.1093/bioinformatics/btv443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HGVS Description lengths of the extraction algorithm per chromosome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986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31, Issue 23, December 2015, Pages 3751–3757,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https://doi.org/10.1093/bioinformatics/btv443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The distribution of HGVS operators for Chromosome 2 (NCBI36 versus GRCh37)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87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Graphical representation of the extraction algorithm with reference string R and sample string S, with the ...</vt:lpstr>
      <vt:lpstr>Fig. 2. Performance of the extraction algorithm per chromosome on a desktop PC (3.4 GHz and 16 GB RAM)
</vt:lpstr>
      <vt:lpstr>Fig. 3. HGVS Description lengths of the extraction algorithm per chromosome
</vt:lpstr>
      <vt:lpstr>Fig. 4. The distribution of HGVS operators for Chromosome 2 (NCBI36 versus GRCh37)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2024-04-26T23:34:10Z</dcterms:modified>
</cp:coreProperties>
</file>