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4498A-78EE-4E89-920B-D45C8DB7D1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F65B7B-70EE-4033-8165-647E4DF95A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organization in PubChem. SID, CID and AID are the identifiers for the Substance, Compound and BioAssay databases,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Nucleic Acids Research 2015.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FFF93-FCB5-444C-BAB6-6DCF9819CC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v9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D1, 4 January 2016, Pages D1202–D1213,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https://doi.org/10.1093/nar/gkv951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Data organization in PubChem. SID, CID and AID are the identifiers for the Substance, Compound and BioAssay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Data organization in PubChem. SID, CID and AID are the identifiers for the Substance, Compound and BioAssay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2024-04-27T03:36:32Z</dcterms:modified>
</cp:coreProperties>
</file>