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FEE63F-C5E6-4F53-B600-E0EFC0F943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7A0DE4-714D-46F7-839E-F301632A4C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45C8AC-A78C-4B0A-9870-5E85106A43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2024-04-27T03:34:25Z</dcterms:modified>
</cp:coreProperties>
</file>