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7C7E4-DD4D-4276-A3B7-1084E93A23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97389E-68B7-4C57-8F14-CC59039325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22453-440B-41F8-B44E-9AAC474B8C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2024-04-26T04:19:00Z</dcterms:modified>
</cp:coreProperties>
</file>