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2350F-DD5B-4929-AA06-F08B59CE82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01A64-798C-4A9E-B4F9-9BC6A41393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CD102-DEA7-45CF-8534-CCF4CAD2C7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2024-04-26T03:37:27Z</dcterms:modified>
</cp:coreProperties>
</file>