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1C206-ED17-4E27-9517-68B9CE949A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8F8DE-4B11-4B7D-96CA-762DB59B71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a HOXC putative cis-regulatory element by investigating chromatin modifications and long-range interactions. (A) Histone modification and transcription factor binding across the HOXC locus, sourced from publically available ChIP-Seq data (Hg18), suggesting a putative enhancer ∼150 kb downstream of the HOTAIR gene. (B) ChIA-PET interactions for ESR1, RNA Polymerase II and CTCF with data sourced from GEO, GSE39495. Plots representing each interaction library include a wiggle track showing the binding of each transcription factor and a curved line that connects interacting genomic fragments indicating relative interaction frequency between fragments (right Y 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1A73D5-A843-4D22-8456-072154DAA6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15, 1 August 2016, Pages 3269–3283,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Identification of a HOXC putative cis-regulatory element by investigating chromatin modifications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30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Identification of a HOXC putative cis-regulatory element by investigating chromatin modifications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2024-04-26T07:04:50Z</dcterms:modified>
</cp:coreProperties>
</file>